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2" r:id="rId7"/>
    <p:sldId id="265" r:id="rId8"/>
  </p:sldIdLst>
  <p:sldSz cx="10287000" cy="10287000"/>
  <p:notesSz cx="6858000" cy="9144000"/>
  <p:embeddedFontLst>
    <p:embeddedFont>
      <p:font typeface="Pretendard Black" panose="020B0600000101010101" charset="-127"/>
      <p:bold r:id="rId9"/>
    </p:embeddedFont>
    <p:embeddedFont>
      <p:font typeface="Pretendard ExtraBold" panose="020B0600000101010101" charset="-127"/>
      <p:bold r:id="rId10"/>
    </p:embeddedFont>
    <p:embeddedFont>
      <p:font typeface="Pretendard SemiBold" panose="020B0600000101010101" charset="-127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5" d="100"/>
          <a:sy n="95" d="100"/>
        </p:scale>
        <p:origin x="9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0"/>
            <a:ext cx="7277100" cy="30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104900"/>
            <a:ext cx="6261100" cy="88265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230501"/>
              </p:ext>
            </p:extLst>
          </p:nvPr>
        </p:nvGraphicFramePr>
        <p:xfrm>
          <a:off x="2486025" y="4762500"/>
          <a:ext cx="5327650" cy="4114799"/>
        </p:xfrm>
        <a:graphic>
          <a:graphicData uri="http://schemas.openxmlformats.org/drawingml/2006/table">
            <a:tbl>
              <a:tblPr/>
              <a:tblGrid>
                <a:gridCol w="157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5082"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000000"/>
                          </a:solidFill>
                          <a:ea typeface="Pretendard Black"/>
                        </a:rPr>
                        <a:t>팀장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Pretendard SemiBold"/>
                        </a:rPr>
                        <a:t>20211896 </a:t>
                      </a:r>
                      <a:r>
                        <a:rPr lang="ko-KR" sz="17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정민성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159"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ko-KR" altLang="ko-KR" sz="1500" b="0" i="0" u="none" strike="noStrike" dirty="0">
                          <a:solidFill>
                            <a:srgbClr val="000000"/>
                          </a:solidFill>
                          <a:ea typeface="Pretendard Black"/>
                        </a:rPr>
                        <a:t>팀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a typeface="Pretendard Black"/>
                        </a:rPr>
                        <a:t>원</a:t>
                      </a:r>
                      <a:endParaRPr lang="en-US" sz="15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이시우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, </a:t>
                      </a:r>
                      <a:r>
                        <a:rPr lang="ko-KR" altLang="en-US" sz="1700" b="0" i="0" u="none" strike="noStrike" dirty="0" err="1">
                          <a:solidFill>
                            <a:srgbClr val="000000"/>
                          </a:solidFill>
                          <a:ea typeface="Pretendard SemiBold"/>
                        </a:rPr>
                        <a:t>김수안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오종혁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159"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ko-KR" sz="1500" b="0" i="0" u="none" strike="noStrike" dirty="0">
                          <a:solidFill>
                            <a:srgbClr val="000000"/>
                          </a:solidFill>
                          <a:ea typeface="Pretendard Black"/>
                        </a:rPr>
                        <a:t>근무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Pretendard Black"/>
                        </a:rPr>
                        <a:t> </a:t>
                      </a:r>
                      <a:r>
                        <a:rPr lang="ko-KR" sz="1500" b="0" i="0" u="none" strike="noStrike" dirty="0">
                          <a:solidFill>
                            <a:srgbClr val="000000"/>
                          </a:solidFill>
                          <a:ea typeface="Pretendard Black"/>
                        </a:rPr>
                        <a:t>지역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한밭대학교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620"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a typeface="Pretendard Black"/>
                        </a:rPr>
                        <a:t>프로젝트 기간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Pretendard SemiBold"/>
                        </a:rPr>
                        <a:t>24.09.12 ~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159"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a typeface="Pretendard Black"/>
                        </a:rPr>
                        <a:t>교과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오픈소스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000000"/>
                          </a:solidFill>
                          <a:ea typeface="Pretendard SemiBold"/>
                        </a:rPr>
                        <a:t>프로그래밍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620"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ko-KR" altLang="ko-KR" sz="1500" b="0" i="0" u="none" strike="noStrike" dirty="0">
                          <a:solidFill>
                            <a:srgbClr val="000000"/>
                          </a:solidFill>
                          <a:ea typeface="Pretendard Black"/>
                        </a:rPr>
                        <a:t>문의</a:t>
                      </a:r>
                      <a:endParaRPr lang="en-US" altLang="ko-KR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defRPr/>
                      </a:pP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latin typeface="Pretendard SemiBold"/>
                        </a:rPr>
                        <a:t>010-7354-6027</a:t>
                      </a:r>
                      <a:endParaRPr lang="en-US" altLang="ko-KR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2746375" y="1572776"/>
            <a:ext cx="50673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웹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lack"/>
              </a:rPr>
              <a:t>프로젝트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54300"/>
            <a:ext cx="20320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7239000" y="2654300"/>
            <a:ext cx="20320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654300"/>
            <a:ext cx="2032000" cy="203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7239000" y="6413500"/>
            <a:ext cx="2032000" cy="203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4191000" y="6413500"/>
            <a:ext cx="2032000" cy="203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1143000" y="6413500"/>
            <a:ext cx="20320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429000"/>
            <a:ext cx="8382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3302000"/>
            <a:ext cx="1778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0" y="3403600"/>
            <a:ext cx="1257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7175500"/>
            <a:ext cx="16510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600" y="7137400"/>
            <a:ext cx="22479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7200900"/>
            <a:ext cx="14859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10000" y="850900"/>
            <a:ext cx="2921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 spc="-100">
                <a:solidFill>
                  <a:srgbClr val="FFFFFF"/>
                </a:solidFill>
                <a:ea typeface="Pretendard ExtraBold"/>
              </a:rPr>
              <a:t>프로젝트</a:t>
            </a:r>
            <a:r>
              <a:rPr lang="en-US" sz="38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800" b="0" i="0" u="none" strike="noStrike" spc="-100">
                <a:solidFill>
                  <a:srgbClr val="FFFFFF"/>
                </a:solidFill>
                <a:ea typeface="Pretendard ExtraBold"/>
              </a:rPr>
              <a:t>계획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80ED4C73-8D31-3C76-DB61-ECE19A36DA86}"/>
              </a:ext>
            </a:extLst>
          </p:cNvPr>
          <p:cNvSpPr txBox="1"/>
          <p:nvPr/>
        </p:nvSpPr>
        <p:spPr>
          <a:xfrm>
            <a:off x="1483725" y="723900"/>
            <a:ext cx="83058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dirty="0">
                <a:latin typeface="+mj-ea"/>
                <a:ea typeface="+mj-ea"/>
              </a:rPr>
              <a:t>9</a:t>
            </a:r>
            <a:r>
              <a:rPr lang="ko-KR" altLang="en-US" sz="4800" b="1" dirty="0">
                <a:latin typeface="+mj-ea"/>
                <a:ea typeface="+mj-ea"/>
              </a:rPr>
              <a:t>월 </a:t>
            </a:r>
            <a:r>
              <a:rPr lang="en-US" altLang="ko-KR" sz="4800" b="1" i="0" dirty="0">
                <a:effectLst/>
                <a:latin typeface="+mj-ea"/>
                <a:ea typeface="+mj-ea"/>
              </a:rPr>
              <a:t>&gt; </a:t>
            </a:r>
            <a:r>
              <a:rPr lang="ko-KR" altLang="en-US" sz="4800" b="1" dirty="0">
                <a:latin typeface="+mj-ea"/>
                <a:ea typeface="+mj-ea"/>
              </a:rPr>
              <a:t>홈페이지 양식 기획안</a:t>
            </a:r>
            <a:r>
              <a:rPr lang="ko-KR" altLang="en-US" sz="4800" b="1" i="0" dirty="0">
                <a:effectLst/>
                <a:latin typeface="+mj-ea"/>
                <a:ea typeface="+mj-ea"/>
              </a:rPr>
              <a:t> </a:t>
            </a:r>
            <a:r>
              <a:rPr lang="ko-KR" altLang="en-US" sz="4800" b="1" dirty="0">
                <a:latin typeface="+mj-ea"/>
                <a:ea typeface="+mj-ea"/>
              </a:rPr>
              <a:t>  </a:t>
            </a:r>
            <a:r>
              <a:rPr lang="ko-KR" altLang="en-US" sz="4800" b="1" i="0" u="none" strike="noStrike" dirty="0">
                <a:latin typeface="+mj-ea"/>
                <a:ea typeface="+mj-ea"/>
              </a:rPr>
              <a:t> </a:t>
            </a:r>
            <a:endParaRPr lang="ko-KR" sz="4800" b="1" i="0" u="none" strike="noStrike"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AC408E-C306-57EB-8976-CB48A0C70FF6}"/>
              </a:ext>
            </a:extLst>
          </p:cNvPr>
          <p:cNvSpPr/>
          <p:nvPr/>
        </p:nvSpPr>
        <p:spPr>
          <a:xfrm>
            <a:off x="495300" y="3009900"/>
            <a:ext cx="4114800" cy="5181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 </a:t>
            </a:r>
            <a:r>
              <a:rPr lang="ko-KR" altLang="en-US" dirty="0"/>
              <a:t>메인 페이지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추천 문제 </a:t>
            </a:r>
            <a:r>
              <a:rPr lang="en-US" altLang="ko-KR" dirty="0"/>
              <a:t>: </a:t>
            </a:r>
            <a:r>
              <a:rPr lang="ko-KR" altLang="en-US" dirty="0"/>
              <a:t>추천 문제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최신 공유 문제</a:t>
            </a:r>
            <a:r>
              <a:rPr lang="en-US" altLang="ko-KR" dirty="0"/>
              <a:t>: </a:t>
            </a:r>
            <a:r>
              <a:rPr lang="ko-KR" altLang="en-US" dirty="0"/>
              <a:t>최근에 업로드 </a:t>
            </a:r>
            <a:endParaRPr lang="en-US" altLang="ko-KR" dirty="0"/>
          </a:p>
          <a:p>
            <a:pPr algn="ctr"/>
            <a:r>
              <a:rPr lang="ko-KR" altLang="en-US" dirty="0"/>
              <a:t>된 문제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카테고리별 탐색</a:t>
            </a:r>
            <a:r>
              <a:rPr lang="en-US" altLang="ko-KR" dirty="0"/>
              <a:t>: </a:t>
            </a:r>
            <a:r>
              <a:rPr lang="ko-KR" altLang="en-US" dirty="0"/>
              <a:t>주제별로 문제를 분류하여 탐색할 수 있는 섹션</a:t>
            </a:r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3A3B4F-17F1-E97E-14DC-D9D4D8E1B872}"/>
              </a:ext>
            </a:extLst>
          </p:cNvPr>
          <p:cNvSpPr/>
          <p:nvPr/>
        </p:nvSpPr>
        <p:spPr>
          <a:xfrm>
            <a:off x="5680168" y="2991394"/>
            <a:ext cx="4114800" cy="5181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 </a:t>
            </a:r>
            <a:r>
              <a:rPr lang="ko-KR" altLang="en-US" dirty="0"/>
              <a:t>로그인 페이지 </a:t>
            </a:r>
            <a:r>
              <a:rPr lang="en-US" altLang="ko-KR" dirty="0"/>
              <a:t>– </a:t>
            </a:r>
            <a:r>
              <a:rPr lang="ko-KR" altLang="en-US" dirty="0"/>
              <a:t>회원가입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99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6AC408E-C306-57EB-8976-CB48A0C70FF6}"/>
              </a:ext>
            </a:extLst>
          </p:cNvPr>
          <p:cNvSpPr/>
          <p:nvPr/>
        </p:nvSpPr>
        <p:spPr>
          <a:xfrm>
            <a:off x="495300" y="3009900"/>
            <a:ext cx="4114800" cy="5181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 </a:t>
            </a:r>
            <a:r>
              <a:rPr lang="ko-KR" altLang="en-US" dirty="0"/>
              <a:t>사용자 관리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프로필 설정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활동 기록</a:t>
            </a:r>
            <a:r>
              <a:rPr lang="en-US" altLang="ko-KR" dirty="0"/>
              <a:t>: </a:t>
            </a:r>
            <a:r>
              <a:rPr lang="ko-KR" altLang="en-US" dirty="0"/>
              <a:t>문제 해결</a:t>
            </a:r>
            <a:r>
              <a:rPr lang="en-US" altLang="ko-KR" dirty="0"/>
              <a:t>, </a:t>
            </a:r>
            <a:r>
              <a:rPr lang="ko-KR" altLang="en-US" dirty="0"/>
              <a:t>풀이 작성 기록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기능</a:t>
            </a:r>
            <a:r>
              <a:rPr lang="en-US" altLang="ko-KR" dirty="0"/>
              <a:t>: </a:t>
            </a:r>
            <a:r>
              <a:rPr lang="ko-KR" altLang="en-US" dirty="0"/>
              <a:t>다른 사용자 </a:t>
            </a:r>
            <a:endParaRPr lang="en-US" altLang="ko-KR" dirty="0"/>
          </a:p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및 소통 가능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사용자 등급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친구추가 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3A3B4F-17F1-E97E-14DC-D9D4D8E1B872}"/>
              </a:ext>
            </a:extLst>
          </p:cNvPr>
          <p:cNvSpPr/>
          <p:nvPr/>
        </p:nvSpPr>
        <p:spPr>
          <a:xfrm>
            <a:off x="5680168" y="2991394"/>
            <a:ext cx="4114800" cy="5181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 </a:t>
            </a:r>
            <a:r>
              <a:rPr lang="ko-KR" altLang="en-US" dirty="0"/>
              <a:t>사용자 관리 </a:t>
            </a:r>
            <a:r>
              <a:rPr lang="en-US" altLang="ko-KR" dirty="0"/>
              <a:t>- </a:t>
            </a:r>
            <a:r>
              <a:rPr lang="ko-KR" altLang="en-US" dirty="0"/>
              <a:t>문제풀이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작성 문제 목록</a:t>
            </a:r>
            <a:r>
              <a:rPr lang="en-US" altLang="ko-KR" dirty="0"/>
              <a:t>: </a:t>
            </a:r>
            <a:r>
              <a:rPr lang="ko-KR" altLang="en-US" dirty="0"/>
              <a:t>사용자가 만든 </a:t>
            </a:r>
            <a:endParaRPr lang="en-US" altLang="ko-KR" dirty="0"/>
          </a:p>
          <a:p>
            <a:pPr algn="ctr"/>
            <a:r>
              <a:rPr lang="ko-KR" altLang="en-US" dirty="0"/>
              <a:t>문제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풀이한 문제 목록</a:t>
            </a:r>
            <a:r>
              <a:rPr lang="en-US" altLang="ko-KR" dirty="0"/>
              <a:t>: </a:t>
            </a:r>
            <a:r>
              <a:rPr lang="ko-KR" altLang="en-US" dirty="0"/>
              <a:t>사용자가 푼 </a:t>
            </a:r>
            <a:endParaRPr lang="en-US" altLang="ko-KR" dirty="0"/>
          </a:p>
          <a:p>
            <a:pPr algn="ctr"/>
            <a:r>
              <a:rPr lang="ko-KR" altLang="en-US" dirty="0"/>
              <a:t>문제 목록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2AA3460-85C6-3567-44A8-B3A62B0E6CD0}"/>
              </a:ext>
            </a:extLst>
          </p:cNvPr>
          <p:cNvSpPr txBox="1"/>
          <p:nvPr/>
        </p:nvSpPr>
        <p:spPr>
          <a:xfrm>
            <a:off x="1483725" y="723900"/>
            <a:ext cx="83058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dirty="0">
                <a:latin typeface="+mj-ea"/>
                <a:ea typeface="+mj-ea"/>
              </a:rPr>
              <a:t>9</a:t>
            </a:r>
            <a:r>
              <a:rPr lang="ko-KR" altLang="en-US" sz="4800" b="1" dirty="0">
                <a:latin typeface="+mj-ea"/>
                <a:ea typeface="+mj-ea"/>
              </a:rPr>
              <a:t>월 </a:t>
            </a:r>
            <a:r>
              <a:rPr lang="en-US" altLang="ko-KR" sz="4800" b="1" i="0" dirty="0">
                <a:effectLst/>
                <a:latin typeface="+mj-ea"/>
                <a:ea typeface="+mj-ea"/>
              </a:rPr>
              <a:t>&gt; </a:t>
            </a:r>
            <a:r>
              <a:rPr lang="ko-KR" altLang="en-US" sz="4800" b="1" dirty="0">
                <a:latin typeface="+mj-ea"/>
                <a:ea typeface="+mj-ea"/>
              </a:rPr>
              <a:t>홈페이지 양식 기획안</a:t>
            </a:r>
            <a:r>
              <a:rPr lang="ko-KR" altLang="en-US" sz="4800" b="1" i="0" dirty="0">
                <a:effectLst/>
                <a:latin typeface="+mj-ea"/>
                <a:ea typeface="+mj-ea"/>
              </a:rPr>
              <a:t> </a:t>
            </a:r>
            <a:r>
              <a:rPr lang="ko-KR" altLang="en-US" sz="4800" b="1" dirty="0">
                <a:latin typeface="+mj-ea"/>
                <a:ea typeface="+mj-ea"/>
              </a:rPr>
              <a:t>  </a:t>
            </a:r>
            <a:r>
              <a:rPr lang="ko-KR" altLang="en-US" sz="4800" b="1" i="0" u="none" strike="noStrike" dirty="0">
                <a:latin typeface="+mj-ea"/>
                <a:ea typeface="+mj-ea"/>
              </a:rPr>
              <a:t> </a:t>
            </a:r>
            <a:endParaRPr lang="ko-KR" sz="4800" b="1" i="0" u="none" strike="noStrik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22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6AC408E-C306-57EB-8976-CB48A0C70FF6}"/>
              </a:ext>
            </a:extLst>
          </p:cNvPr>
          <p:cNvSpPr/>
          <p:nvPr/>
        </p:nvSpPr>
        <p:spPr>
          <a:xfrm>
            <a:off x="495300" y="3009900"/>
            <a:ext cx="4114800" cy="5181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 </a:t>
            </a:r>
            <a:r>
              <a:rPr lang="ko-KR" altLang="en-US" dirty="0"/>
              <a:t>문제 업로드</a:t>
            </a:r>
            <a:r>
              <a:rPr lang="en-US" altLang="ko-KR" dirty="0"/>
              <a:t>(</a:t>
            </a:r>
            <a:r>
              <a:rPr lang="ko-KR" altLang="en-US" dirty="0"/>
              <a:t>문제 제작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문제 텍스트 입력</a:t>
            </a:r>
            <a:r>
              <a:rPr lang="en-US" altLang="ko-KR" dirty="0"/>
              <a:t>: </a:t>
            </a:r>
            <a:r>
              <a:rPr lang="ko-KR" altLang="en-US" dirty="0"/>
              <a:t>문제 설명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옵션 등 작성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문제 이미지 업로드 </a:t>
            </a:r>
            <a:r>
              <a:rPr lang="en-US" altLang="ko-KR" dirty="0"/>
              <a:t>: </a:t>
            </a:r>
            <a:r>
              <a:rPr lang="ko-KR" altLang="en-US" dirty="0"/>
              <a:t>이미지 파일 업로드 기능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카테고리 선택</a:t>
            </a:r>
            <a:r>
              <a:rPr lang="en-US" altLang="ko-KR" dirty="0"/>
              <a:t>: </a:t>
            </a:r>
            <a:r>
              <a:rPr lang="ko-KR" altLang="en-US" dirty="0"/>
              <a:t>문제의 카테고리 지정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난이도 설정</a:t>
            </a:r>
            <a:r>
              <a:rPr lang="en-US" altLang="ko-KR" dirty="0"/>
              <a:t>:</a:t>
            </a:r>
            <a:r>
              <a:rPr lang="ko-KR" altLang="en-US" dirty="0"/>
              <a:t> 문제의 난이도 선택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태그 추가</a:t>
            </a:r>
            <a:r>
              <a:rPr lang="en-US" altLang="ko-KR" dirty="0"/>
              <a:t>: </a:t>
            </a:r>
            <a:r>
              <a:rPr lang="ko-KR" altLang="en-US" dirty="0"/>
              <a:t>문제 관련 태그 추가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미리보기 기능 </a:t>
            </a:r>
            <a:r>
              <a:rPr lang="en-US" altLang="ko-KR" dirty="0"/>
              <a:t>: </a:t>
            </a:r>
            <a:r>
              <a:rPr lang="ko-KR" altLang="en-US" dirty="0"/>
              <a:t>문제 업로드 전 미리보기 제공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3A3B4F-17F1-E97E-14DC-D9D4D8E1B872}"/>
              </a:ext>
            </a:extLst>
          </p:cNvPr>
          <p:cNvSpPr/>
          <p:nvPr/>
        </p:nvSpPr>
        <p:spPr>
          <a:xfrm>
            <a:off x="5680168" y="2991394"/>
            <a:ext cx="4114800" cy="5181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 </a:t>
            </a:r>
            <a:r>
              <a:rPr lang="ko-KR" altLang="en-US" dirty="0"/>
              <a:t>문제 은행 </a:t>
            </a:r>
            <a:r>
              <a:rPr lang="en-US" altLang="ko-KR" dirty="0"/>
              <a:t>(</a:t>
            </a:r>
            <a:r>
              <a:rPr lang="ko-KR" altLang="en-US" dirty="0"/>
              <a:t>문제 풀이 검색</a:t>
            </a:r>
            <a:r>
              <a:rPr lang="en-US" altLang="ko-KR" dirty="0"/>
              <a:t>/</a:t>
            </a:r>
            <a:r>
              <a:rPr lang="ko-KR" altLang="en-US" dirty="0"/>
              <a:t>탐색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카테고리별 문제 탐색 </a:t>
            </a:r>
            <a:r>
              <a:rPr lang="en-US" altLang="ko-KR" dirty="0"/>
              <a:t>: </a:t>
            </a:r>
            <a:r>
              <a:rPr lang="ko-KR" altLang="en-US" dirty="0"/>
              <a:t>과목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난이도</a:t>
            </a:r>
            <a:r>
              <a:rPr lang="en-US" altLang="ko-KR" dirty="0"/>
              <a:t>, </a:t>
            </a:r>
            <a:r>
              <a:rPr lang="ko-KR" altLang="en-US" dirty="0" err="1"/>
              <a:t>태그등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문제 검색 기능</a:t>
            </a:r>
            <a:r>
              <a:rPr lang="en-US" altLang="ko-KR" dirty="0"/>
              <a:t>: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난이도</a:t>
            </a:r>
            <a:r>
              <a:rPr lang="en-US" altLang="ko-KR" dirty="0"/>
              <a:t>, </a:t>
            </a:r>
            <a:r>
              <a:rPr lang="ko-KR" altLang="en-US" dirty="0"/>
              <a:t>작성자 등 문제 필터링 기능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인기</a:t>
            </a:r>
            <a:r>
              <a:rPr lang="en-US" altLang="ko-KR" dirty="0"/>
              <a:t>/</a:t>
            </a:r>
            <a:r>
              <a:rPr lang="ko-KR" altLang="en-US" dirty="0"/>
              <a:t>최신 문제풀이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FB561A37-7504-DA97-CA42-E85114F2D121}"/>
              </a:ext>
            </a:extLst>
          </p:cNvPr>
          <p:cNvSpPr txBox="1"/>
          <p:nvPr/>
        </p:nvSpPr>
        <p:spPr>
          <a:xfrm>
            <a:off x="1483725" y="723900"/>
            <a:ext cx="83058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dirty="0">
                <a:latin typeface="+mj-ea"/>
                <a:ea typeface="+mj-ea"/>
              </a:rPr>
              <a:t>9</a:t>
            </a:r>
            <a:r>
              <a:rPr lang="ko-KR" altLang="en-US" sz="4800" b="1" dirty="0">
                <a:latin typeface="+mj-ea"/>
                <a:ea typeface="+mj-ea"/>
              </a:rPr>
              <a:t>월 </a:t>
            </a:r>
            <a:r>
              <a:rPr lang="en-US" altLang="ko-KR" sz="4800" b="1" i="0" dirty="0">
                <a:effectLst/>
                <a:latin typeface="+mj-ea"/>
                <a:ea typeface="+mj-ea"/>
              </a:rPr>
              <a:t>&gt; </a:t>
            </a:r>
            <a:r>
              <a:rPr lang="ko-KR" altLang="en-US" sz="4800" b="1" dirty="0">
                <a:latin typeface="+mj-ea"/>
                <a:ea typeface="+mj-ea"/>
              </a:rPr>
              <a:t>홈페이지 양식 기획안</a:t>
            </a:r>
            <a:r>
              <a:rPr lang="ko-KR" altLang="en-US" sz="4800" b="1" i="0" dirty="0">
                <a:effectLst/>
                <a:latin typeface="+mj-ea"/>
                <a:ea typeface="+mj-ea"/>
              </a:rPr>
              <a:t> </a:t>
            </a:r>
            <a:r>
              <a:rPr lang="ko-KR" altLang="en-US" sz="4800" b="1" dirty="0">
                <a:latin typeface="+mj-ea"/>
                <a:ea typeface="+mj-ea"/>
              </a:rPr>
              <a:t>  </a:t>
            </a:r>
            <a:r>
              <a:rPr lang="ko-KR" altLang="en-US" sz="4800" b="1" i="0" u="none" strike="noStrike" dirty="0">
                <a:latin typeface="+mj-ea"/>
                <a:ea typeface="+mj-ea"/>
              </a:rPr>
              <a:t> </a:t>
            </a:r>
            <a:endParaRPr lang="ko-KR" sz="4800" b="1" i="0" u="none" strike="noStrik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488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6AC408E-C306-57EB-8976-CB48A0C70FF6}"/>
              </a:ext>
            </a:extLst>
          </p:cNvPr>
          <p:cNvSpPr/>
          <p:nvPr/>
        </p:nvSpPr>
        <p:spPr>
          <a:xfrm>
            <a:off x="495300" y="3009900"/>
            <a:ext cx="4114800" cy="5181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 </a:t>
            </a:r>
            <a:r>
              <a:rPr lang="ko-KR" altLang="en-US" dirty="0"/>
              <a:t>커뮤니티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게시판 </a:t>
            </a:r>
            <a:r>
              <a:rPr lang="en-US" altLang="ko-KR" dirty="0"/>
              <a:t>: </a:t>
            </a:r>
            <a:r>
              <a:rPr lang="ko-KR" altLang="en-US" dirty="0"/>
              <a:t>질문</a:t>
            </a:r>
            <a:r>
              <a:rPr lang="en-US" altLang="ko-KR" dirty="0"/>
              <a:t>/</a:t>
            </a:r>
            <a:r>
              <a:rPr lang="ko-KR" altLang="en-US" dirty="0"/>
              <a:t>답변 게시판</a:t>
            </a:r>
            <a:r>
              <a:rPr lang="en-US" altLang="ko-KR" dirty="0"/>
              <a:t>, </a:t>
            </a:r>
            <a:r>
              <a:rPr lang="ko-KR" altLang="en-US" dirty="0"/>
              <a:t>관련 참고자료 공유 게시판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그룹</a:t>
            </a:r>
            <a:r>
              <a:rPr lang="en-US" altLang="ko-KR" dirty="0"/>
              <a:t>/</a:t>
            </a:r>
            <a:r>
              <a:rPr lang="ko-KR" altLang="en-US" dirty="0"/>
              <a:t>스터디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공지사항 및 이벤트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3A3B4F-17F1-E97E-14DC-D9D4D8E1B872}"/>
              </a:ext>
            </a:extLst>
          </p:cNvPr>
          <p:cNvSpPr/>
          <p:nvPr/>
        </p:nvSpPr>
        <p:spPr>
          <a:xfrm>
            <a:off x="5680168" y="2991394"/>
            <a:ext cx="4114800" cy="5181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&gt; </a:t>
            </a:r>
            <a:r>
              <a:rPr lang="ko-KR" altLang="en-US" dirty="0"/>
              <a:t>문제 및 풀이 </a:t>
            </a:r>
            <a:r>
              <a:rPr lang="en-US" altLang="ko-KR" dirty="0"/>
              <a:t>SNS</a:t>
            </a:r>
            <a:r>
              <a:rPr lang="ko-KR" altLang="en-US" dirty="0"/>
              <a:t>형 공유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블로그 스타일 게시글 작성</a:t>
            </a:r>
            <a:r>
              <a:rPr lang="en-US" altLang="ko-KR" dirty="0"/>
              <a:t>: </a:t>
            </a:r>
            <a:r>
              <a:rPr lang="ko-KR" altLang="en-US" dirty="0"/>
              <a:t>문제 및 풀이를 </a:t>
            </a:r>
            <a:r>
              <a:rPr lang="en-US" altLang="ko-KR" dirty="0"/>
              <a:t>SNS </a:t>
            </a:r>
            <a:r>
              <a:rPr lang="ko-KR" altLang="en-US" dirty="0"/>
              <a:t>형식으로 공유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카테고리별 공유</a:t>
            </a:r>
            <a:r>
              <a:rPr lang="en-US" altLang="ko-KR" dirty="0"/>
              <a:t>: </a:t>
            </a:r>
            <a:r>
              <a:rPr lang="ko-KR" altLang="en-US" dirty="0"/>
              <a:t>문제 및 풀이를 카테고리별로 분류하여 공유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좋아요 및 댓글</a:t>
            </a:r>
            <a:r>
              <a:rPr lang="en-US" altLang="ko-KR" dirty="0"/>
              <a:t>: </a:t>
            </a:r>
            <a:r>
              <a:rPr lang="ko-KR" altLang="en-US" dirty="0"/>
              <a:t>문제와 풀이에 좋아요 와 댓글 달기 기능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추천 시스템 </a:t>
            </a:r>
            <a:r>
              <a:rPr lang="en-US" altLang="ko-KR" dirty="0"/>
              <a:t>: </a:t>
            </a:r>
            <a:r>
              <a:rPr lang="ko-KR" altLang="en-US" dirty="0"/>
              <a:t>인기 문제 및 풀이 추천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오답노트 </a:t>
            </a:r>
            <a:r>
              <a:rPr lang="en-US" altLang="ko-KR" dirty="0"/>
              <a:t>/ </a:t>
            </a:r>
            <a:r>
              <a:rPr lang="ko-KR" altLang="en-US" dirty="0"/>
              <a:t>개인 학습 자료 공유</a:t>
            </a:r>
            <a:endParaRPr lang="en-US" altLang="ko-KR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75B4CBFF-5953-FF03-CCB8-FF376F320458}"/>
              </a:ext>
            </a:extLst>
          </p:cNvPr>
          <p:cNvSpPr txBox="1"/>
          <p:nvPr/>
        </p:nvSpPr>
        <p:spPr>
          <a:xfrm>
            <a:off x="1483725" y="723900"/>
            <a:ext cx="83058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dirty="0">
                <a:latin typeface="+mj-ea"/>
                <a:ea typeface="+mj-ea"/>
              </a:rPr>
              <a:t>9</a:t>
            </a:r>
            <a:r>
              <a:rPr lang="ko-KR" altLang="en-US" sz="4800" b="1" dirty="0">
                <a:latin typeface="+mj-ea"/>
                <a:ea typeface="+mj-ea"/>
              </a:rPr>
              <a:t>월 </a:t>
            </a:r>
            <a:r>
              <a:rPr lang="en-US" altLang="ko-KR" sz="4800" b="1" i="0" dirty="0">
                <a:effectLst/>
                <a:latin typeface="+mj-ea"/>
                <a:ea typeface="+mj-ea"/>
              </a:rPr>
              <a:t>&gt; </a:t>
            </a:r>
            <a:r>
              <a:rPr lang="ko-KR" altLang="en-US" sz="4800" b="1" dirty="0">
                <a:latin typeface="+mj-ea"/>
                <a:ea typeface="+mj-ea"/>
              </a:rPr>
              <a:t>홈페이지 양식 기획안</a:t>
            </a:r>
            <a:r>
              <a:rPr lang="ko-KR" altLang="en-US" sz="4800" b="1" i="0" dirty="0">
                <a:effectLst/>
                <a:latin typeface="+mj-ea"/>
                <a:ea typeface="+mj-ea"/>
              </a:rPr>
              <a:t> </a:t>
            </a:r>
            <a:r>
              <a:rPr lang="ko-KR" altLang="en-US" sz="4800" b="1" dirty="0">
                <a:latin typeface="+mj-ea"/>
                <a:ea typeface="+mj-ea"/>
              </a:rPr>
              <a:t>  </a:t>
            </a:r>
            <a:r>
              <a:rPr lang="ko-KR" altLang="en-US" sz="4800" b="1" i="0" u="none" strike="noStrike" dirty="0">
                <a:latin typeface="+mj-ea"/>
                <a:ea typeface="+mj-ea"/>
              </a:rPr>
              <a:t> </a:t>
            </a:r>
            <a:endParaRPr lang="ko-KR" sz="4800" b="1" i="0" u="none" strike="noStrike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856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746517"/>
            <a:ext cx="2032000" cy="203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00350" y="876300"/>
            <a:ext cx="4686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b="0" i="0" u="none" strike="noStrike" spc="-100" dirty="0">
                <a:solidFill>
                  <a:srgbClr val="FFFFFF"/>
                </a:solidFill>
                <a:ea typeface="Pretendard ExtraBold"/>
              </a:rPr>
              <a:t>추가 기능  구현 아이디어</a:t>
            </a:r>
            <a:endParaRPr lang="ko-KR" sz="3800" b="0" i="0" u="none" strike="noStrike" spc="-100" dirty="0">
              <a:solidFill>
                <a:srgbClr val="FFFFFF"/>
              </a:solidFill>
              <a:ea typeface="Pretendard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03AA4-9632-9E23-1107-09FA2EAC69E6}"/>
              </a:ext>
            </a:extLst>
          </p:cNvPr>
          <p:cNvSpPr txBox="1"/>
          <p:nvPr/>
        </p:nvSpPr>
        <p:spPr>
          <a:xfrm>
            <a:off x="771944" y="3462479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관리자 페이지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484C205-FF44-C742-0254-7A5BF146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898917"/>
            <a:ext cx="2032000" cy="203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C75F74-C896-9E7A-D03F-FDA4BA889F7E}"/>
              </a:ext>
            </a:extLst>
          </p:cNvPr>
          <p:cNvSpPr txBox="1"/>
          <p:nvPr/>
        </p:nvSpPr>
        <p:spPr>
          <a:xfrm>
            <a:off x="3968750" y="3614879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포인트 </a:t>
            </a:r>
            <a:r>
              <a:rPr lang="en-US" altLang="ko-KR" b="1" i="0" u="none" strike="noStrike" spc="-100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b="1" spc="-100" dirty="0">
                <a:solidFill>
                  <a:srgbClr val="FFFFFF"/>
                </a:solidFill>
                <a:latin typeface="+mn-ea"/>
              </a:rPr>
              <a:t>점수 등급 설정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2D235F7-4864-F777-89D1-D641C5EF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898917"/>
            <a:ext cx="2032000" cy="203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C399BC-4F0C-7775-7BB2-8690A04F4C5F}"/>
              </a:ext>
            </a:extLst>
          </p:cNvPr>
          <p:cNvSpPr txBox="1"/>
          <p:nvPr/>
        </p:nvSpPr>
        <p:spPr>
          <a:xfrm>
            <a:off x="7397750" y="3614879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알림 서비스 및 </a:t>
            </a:r>
            <a:r>
              <a:rPr lang="ko-KR" altLang="en-US" b="1" i="0" u="none" strike="noStrike" spc="-100" dirty="0" err="1">
                <a:solidFill>
                  <a:srgbClr val="FFFFFF"/>
                </a:solidFill>
                <a:latin typeface="+mn-ea"/>
              </a:rPr>
              <a:t>팔로우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DEA94C03-8B0E-0517-9A20-930C0AD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5990476"/>
            <a:ext cx="2032000" cy="203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F1ABCF-5057-7897-CC79-D5AC4EEE0EBD}"/>
              </a:ext>
            </a:extLst>
          </p:cNvPr>
          <p:cNvSpPr txBox="1"/>
          <p:nvPr/>
        </p:nvSpPr>
        <p:spPr>
          <a:xfrm>
            <a:off x="1454150" y="6706438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사용자 제재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D51D2235-1AB6-CCE2-48E0-4E595CDD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5990476"/>
            <a:ext cx="2032000" cy="203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B2F7625-B007-2801-B1B6-DD161C13F98F}"/>
              </a:ext>
            </a:extLst>
          </p:cNvPr>
          <p:cNvSpPr txBox="1"/>
          <p:nvPr/>
        </p:nvSpPr>
        <p:spPr>
          <a:xfrm>
            <a:off x="4559300" y="6706438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신고기능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5EC02985-1905-BEF8-F55F-17C9D169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5990476"/>
            <a:ext cx="2032000" cy="2032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8D9C1B-934B-6773-E3F6-3BB4FA7BD21B}"/>
              </a:ext>
            </a:extLst>
          </p:cNvPr>
          <p:cNvSpPr txBox="1"/>
          <p:nvPr/>
        </p:nvSpPr>
        <p:spPr>
          <a:xfrm>
            <a:off x="7988300" y="6706438"/>
            <a:ext cx="1638300" cy="6000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FFFFFF"/>
                </a:solidFill>
                <a:latin typeface="+mn-ea"/>
              </a:rPr>
              <a:t>저장 및 북마크</a:t>
            </a:r>
            <a:endParaRPr lang="ko-KR" b="1" i="0" u="none" strike="noStrike" spc="-1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462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310</Words>
  <Application>Microsoft Office PowerPoint</Application>
  <PresentationFormat>사용자 지정</PresentationFormat>
  <Paragraphs>93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Pretendard Black</vt:lpstr>
      <vt:lpstr>Calibri</vt:lpstr>
      <vt:lpstr>Pretendard SemiBold</vt:lpstr>
      <vt:lpstr>Pretendard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정민성</cp:lastModifiedBy>
  <cp:revision>3</cp:revision>
  <dcterms:created xsi:type="dcterms:W3CDTF">2006-08-16T00:00:00Z</dcterms:created>
  <dcterms:modified xsi:type="dcterms:W3CDTF">2024-09-29T12:08:00Z</dcterms:modified>
</cp:coreProperties>
</file>